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notesMasterIdLst>
    <p:notesMasterId r:id="rId17"/>
  </p:notesMasterIdLst>
  <p:handoutMasterIdLst>
    <p:handoutMasterId r:id="rId18"/>
  </p:handoutMasterIdLst>
  <p:sldIdLst>
    <p:sldId id="542" r:id="rId5"/>
    <p:sldId id="393" r:id="rId6"/>
    <p:sldId id="381" r:id="rId7"/>
    <p:sldId id="557" r:id="rId8"/>
    <p:sldId id="549" r:id="rId9"/>
    <p:sldId id="547" r:id="rId10"/>
    <p:sldId id="551" r:id="rId11"/>
    <p:sldId id="552" r:id="rId12"/>
    <p:sldId id="553" r:id="rId13"/>
    <p:sldId id="555" r:id="rId14"/>
    <p:sldId id="299" r:id="rId15"/>
    <p:sldId id="550" r:id="rId16"/>
  </p:sldIdLst>
  <p:sldSz cx="9144000" cy="5143500" type="screen16x9"/>
  <p:notesSz cx="7023100" cy="93091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542"/>
            <p14:sldId id="393"/>
            <p14:sldId id="381"/>
            <p14:sldId id="557"/>
            <p14:sldId id="549"/>
            <p14:sldId id="547"/>
            <p14:sldId id="551"/>
            <p14:sldId id="552"/>
            <p14:sldId id="553"/>
            <p14:sldId id="555"/>
            <p14:sldId id="299"/>
            <p14:sldId id="550"/>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84F5100-F54D-861A-6831-0DBCD4829E40}" name="Tracy Jungwirth" initials="TJ" userId="OZvAFcjQagjkfhDOL6Q9YPFofpUBFCEJmUpVenuuZ+M=" providerId="None"/>
  <p188:author id="{05513321-2468-75CF-F0BB-A89CC999431D}" name="Michelle J Iandiorio" initials="MJI" userId="S::MIandiorio@health.unm.edu::a88d1e84-8054-4dfd-a2f3-64e12be5a899" providerId="AD"/>
  <p188:author id="{102C5FA4-8CE5-1F6D-071C-54D0785B2EBE}" name="Tracy Jungwirth" initials="TJ" userId="Tracy Jungwirth" providerId="None"/>
  <p188:author id="{0E2BB6AE-DFD5-BA38-96A0-839281F44C71}" name="Michelle Iandiorio" initials="MI" userId="gW2cI/ax/hXNF0x6AUCfZLYduZsUi8MQzuM00F5+dSo=" providerId="None"/>
  <p188:author id="{15A31BB9-A651-7186-479C-A9069289293C}" name="Mary E Farias" initials="MEF" userId="S::MeFarias@health.unm.edu::25361758-243d-463c-bb04-2d341f22c03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ray, Dana N." initials="GN" lastIdx="2" clrIdx="1"/>
  <p:cmAuthor id="2" name="Jennifer Lim" initials="JL" lastIdx="12" clrIdx="2">
    <p:extLst>
      <p:ext uri="{19B8F6BF-5375-455C-9EA6-DF929625EA0E}">
        <p15:presenceInfo xmlns:p15="http://schemas.microsoft.com/office/powerpoint/2012/main" userId="S-1-5-21-3639515735-3000443172-754303046-3156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C89"/>
    <a:srgbClr val="CBD1E1"/>
    <a:srgbClr val="CBCD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2A4E0B8-7C6E-4696-B70B-51ECFD0863C7}" v="11" dt="2023-11-17T17:19:03.162"/>
    <p1510:client id="{380CE111-FA32-4831-B8BC-3066DAE14A4D}" v="1" dt="2023-05-04T17:44:53.392"/>
    <p1510:client id="{7AA7ABB5-16A6-47CB-9191-91E7B0A6496D}" v="10" dt="2023-05-04T17:28:26.994"/>
    <p1510:client id="{8C4349C1-ABEB-4063-A613-B03085B20D8F}" v="16" dt="2023-07-06T17:39:19.221"/>
    <p1510:client id="{B1F8687E-0977-4108-89AC-145A053CEB0C}" v="120" dt="2023-05-04T17:40:35.967"/>
    <p1510:client id="{B3626A98-D64A-4E85-8FFC-1D3EDADADB0B}" v="2" dt="2023-05-04T17:46:26.627"/>
    <p1510:client id="{BD003026-9C86-4B88-9258-833ABB4989C3}" v="10" dt="2023-11-17T17:16:43.390"/>
    <p1510:client id="{C06DE16C-606B-4466-A83F-BFDFB7D7086A}" v="1" dt="2023-11-17T17:19:53.601"/>
    <p1510:client id="{F6807E06-02AD-463E-875A-5078C5E2EEFC}" v="43" dt="2023-05-04T16:56:30.1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83810" autoAdjust="0"/>
  </p:normalViewPr>
  <p:slideViewPr>
    <p:cSldViewPr snapToGrid="0">
      <p:cViewPr varScale="1">
        <p:scale>
          <a:sx n="129" d="100"/>
          <a:sy n="129" d="100"/>
        </p:scale>
        <p:origin x="408"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3EF21F7-98FD-41A7-A4CE-714FDED71D4E}" type="datetimeFigureOut">
              <a:rPr lang="en-US" smtClean="0"/>
              <a:t>12/16/2024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5959707-24D2-46CE-984F-5B71E66ECA7D}" type="slidenum">
              <a:rPr lang="en-US" smtClean="0"/>
              <a:t>‹#›</a:t>
            </a:fld>
            <a:endParaRPr lang="en-US"/>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16BC46E-AFF4-4598-8970-9842EB7E8193}" type="datetimeFigureOut">
              <a:rPr lang="en-US" smtClean="0"/>
              <a:t>12/16/2024</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264BA1E-6AC7-4534-AA62-D6AA5C834DC4}" type="slidenum">
              <a:rPr lang="en-US" smtClean="0"/>
              <a:t>‹#›</a:t>
            </a:fld>
            <a:endParaRPr lang="en-US"/>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Version </a:t>
            </a:r>
            <a:r>
              <a:rPr lang="en-US" dirty="0" err="1"/>
              <a:t>date_MM</a:t>
            </a:r>
            <a:r>
              <a:rPr lang="en-US" dirty="0"/>
              <a:t> YY</a:t>
            </a:r>
          </a:p>
          <a:p>
            <a:r>
              <a:rPr lang="en-US" dirty="0"/>
              <a:t>Target participants: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5331D5-CC8E-5542-9972-4FCE376784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06662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Please add presenter disclosures here if any exist.</a:t>
            </a:r>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rgbClr val="FF0000"/>
                </a:solidFill>
                <a:effectLst/>
                <a:latin typeface="+mn-lt"/>
                <a:ea typeface="+mn-ea"/>
                <a:cs typeface="+mn-cs"/>
              </a:rPr>
              <a:t>NOTE</a:t>
            </a:r>
            <a:r>
              <a:rPr lang="en-US" sz="1200" i="1" kern="1200" dirty="0">
                <a:solidFill>
                  <a:schemeClr val="tx1"/>
                </a:solidFill>
                <a:effectLst/>
                <a:latin typeface="+mn-lt"/>
                <a:ea typeface="+mn-ea"/>
                <a:cs typeface="+mn-cs"/>
              </a:rPr>
              <a:t>: THIS SLIDE </a:t>
            </a:r>
            <a:r>
              <a:rPr lang="en-US" sz="1200" b="1" i="1" kern="1200" dirty="0">
                <a:solidFill>
                  <a:schemeClr val="tx1"/>
                </a:solidFill>
                <a:effectLst/>
                <a:latin typeface="+mn-lt"/>
                <a:ea typeface="+mn-ea"/>
                <a:cs typeface="+mn-cs"/>
              </a:rPr>
              <a:t>MUST BE INCLUDED IF TRADE AND/OR BRAND NAMES FOR MEDICATIONS ARE USED </a:t>
            </a:r>
            <a:r>
              <a:rPr lang="en-US" sz="1200" i="1" kern="1200" dirty="0">
                <a:solidFill>
                  <a:schemeClr val="tx1"/>
                </a:solidFill>
                <a:effectLst/>
                <a:latin typeface="+mn-lt"/>
                <a:ea typeface="+mn-ea"/>
                <a:cs typeface="+mn-cs"/>
              </a:rPr>
              <a:t>IN THE PRESENTATION.</a:t>
            </a:r>
          </a:p>
          <a:p>
            <a:r>
              <a:rPr lang="en-US" sz="1200" b="1" i="1" kern="1200" dirty="0">
                <a:solidFill>
                  <a:schemeClr val="tx1"/>
                </a:solidFill>
                <a:effectLst/>
                <a:latin typeface="+mn-lt"/>
                <a:ea typeface="+mn-ea"/>
                <a:cs typeface="+mn-cs"/>
              </a:rPr>
              <a:t>IT MAY BE DELETED IF THERE IS NO REFERENCE TO TRADE NAMES, </a:t>
            </a:r>
            <a:r>
              <a:rPr lang="en-US" sz="1200" i="1" kern="1200" dirty="0">
                <a:solidFill>
                  <a:schemeClr val="tx1"/>
                </a:solidFill>
                <a:effectLst/>
                <a:latin typeface="+mn-lt"/>
                <a:ea typeface="+mn-ea"/>
                <a:cs typeface="+mn-cs"/>
              </a:rPr>
              <a:t>INCLUDING PRESENTATIONS IN WHICH ONLY GENERIC MEDICATION NAMES ARE MENTIONED. </a:t>
            </a:r>
          </a:p>
          <a:p>
            <a:r>
              <a:rPr lang="en-US" sz="1200" b="1" i="1" kern="1200" dirty="0">
                <a:solidFill>
                  <a:schemeClr val="tx1"/>
                </a:solidFill>
                <a:effectLst/>
                <a:latin typeface="+mn-lt"/>
                <a:ea typeface="+mn-ea"/>
                <a:cs typeface="+mn-cs"/>
              </a:rPr>
              <a:t>TRADE NAMES MUST BE PUT IN PARENTHESES AFTER THE GENERIC NAME THE FIRST TIME IT IS MENTIONED</a:t>
            </a:r>
            <a:r>
              <a:rPr lang="en-US" sz="1200" i="1" kern="1200" dirty="0">
                <a:solidFill>
                  <a:schemeClr val="tx1"/>
                </a:solidFill>
                <a:effectLst/>
                <a:latin typeface="+mn-lt"/>
                <a:ea typeface="+mn-ea"/>
                <a:cs typeface="+mn-cs"/>
              </a:rPr>
              <a:t> - E.G., FLUOXETINE (PROZAC). </a:t>
            </a:r>
            <a:r>
              <a:rPr lang="en-US" sz="1200" b="1" i="1" kern="1200" dirty="0">
                <a:solidFill>
                  <a:schemeClr val="tx1"/>
                </a:solidFill>
                <a:effectLst/>
                <a:latin typeface="+mn-lt"/>
                <a:ea typeface="+mn-ea"/>
                <a:cs typeface="+mn-cs"/>
              </a:rPr>
              <a:t>TRADE NAMES SHOULD ONLY BE MENTIONED FOR THE INITIAL REFERENCE AND THE GENERIC NAME ONLY SHOULD BE USED AFTER THAT. </a:t>
            </a:r>
            <a:r>
              <a:rPr lang="en-US" sz="1200" i="1" kern="1200" dirty="0">
                <a:solidFill>
                  <a:schemeClr val="tx1"/>
                </a:solidFill>
                <a:effectLst/>
                <a:latin typeface="+mn-lt"/>
                <a:ea typeface="+mn-ea"/>
                <a:cs typeface="+mn-cs"/>
              </a:rPr>
              <a:t>THIS APPLIES EQUALLY TO ALL MEDICATIONS OR PRODUCTS MENTIONED IN THIS PRESENTATION.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64BA1E-6AC7-4534-AA62-D6AA5C834DC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58928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Target learning objectives to the target trainee goals </a:t>
            </a:r>
          </a:p>
          <a:p>
            <a:r>
              <a:rPr lang="en-US" i="1" dirty="0"/>
              <a:t>Use active verbs (interpret, differentiate, apply, demonstrate, compose, design, create)</a:t>
            </a:r>
          </a:p>
          <a:p>
            <a:r>
              <a:rPr lang="en-US" i="1" dirty="0"/>
              <a:t>Ensure objectives are S.M.A.R.T. (specific, measurable, achievable, relevant, time-bound)</a:t>
            </a:r>
          </a:p>
          <a:p>
            <a:r>
              <a:rPr lang="en-US" i="1" dirty="0"/>
              <a:t>Ensure presentation is related to HIV screening, prevention, treatment.</a:t>
            </a:r>
          </a:p>
        </p:txBody>
      </p:sp>
      <p:sp>
        <p:nvSpPr>
          <p:cNvPr id="4" name="Slide Number Placeholder 3"/>
          <p:cNvSpPr>
            <a:spLocks noGrp="1"/>
          </p:cNvSpPr>
          <p:nvPr>
            <p:ph type="sldNum" sz="quarter" idx="5"/>
          </p:nvPr>
        </p:nvSpPr>
        <p:spPr/>
        <p:txBody>
          <a:bodyPr/>
          <a:lstStyle/>
          <a:p>
            <a:fld id="{F264BA1E-6AC7-4534-AA62-D6AA5C834DC4}" type="slidenum">
              <a:rPr lang="en-US" smtClean="0"/>
              <a:t>5</a:t>
            </a:fld>
            <a:endParaRPr lang="en-US"/>
          </a:p>
        </p:txBody>
      </p:sp>
    </p:spTree>
    <p:extLst>
      <p:ext uri="{BB962C8B-B14F-4D97-AF65-F5344CB8AC3E}">
        <p14:creationId xmlns:p14="http://schemas.microsoft.com/office/powerpoint/2010/main" val="1180652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800" b="0" i="1" u="none" strike="noStrike" baseline="0" dirty="0">
                <a:solidFill>
                  <a:srgbClr val="000000"/>
                </a:solidFill>
                <a:latin typeface="Calibri" panose="020F0502020204030204" pitchFamily="34" charset="0"/>
              </a:rPr>
              <a:t>Presentation guidance:</a:t>
            </a:r>
          </a:p>
          <a:p>
            <a:pPr marL="285750" indent="-285750">
              <a:buFont typeface="Arial" panose="020B0604020202020204" pitchFamily="34" charset="0"/>
              <a:buChar char="•"/>
            </a:pPr>
            <a:r>
              <a:rPr lang="en-US" sz="1800" b="0" i="1" u="none" strike="noStrike" baseline="0" dirty="0">
                <a:solidFill>
                  <a:srgbClr val="000000"/>
                </a:solidFill>
                <a:latin typeface="Calibri" panose="020F0502020204030204" pitchFamily="34" charset="0"/>
              </a:rPr>
              <a:t>Recommend using common typefaces such as Calibri, Times New Roman, Arial and Helvetica; do not use fancy fonts that are hard to read </a:t>
            </a:r>
          </a:p>
          <a:p>
            <a:pPr marL="285750" indent="-285750">
              <a:buFont typeface="Wingdings" panose="05000000000000000000" pitchFamily="2" charset="2"/>
              <a:buChar char="§"/>
            </a:pPr>
            <a:r>
              <a:rPr lang="en-US" sz="1800" b="0" i="1" u="none" strike="noStrike" baseline="0" dirty="0">
                <a:solidFill>
                  <a:srgbClr val="000000"/>
                </a:solidFill>
                <a:latin typeface="Calibri" panose="020F0502020204030204" pitchFamily="34" charset="0"/>
              </a:rPr>
              <a:t>Use contrasting colors for the background and font to ensure text is easily visible </a:t>
            </a:r>
          </a:p>
          <a:p>
            <a:pPr marL="285750" indent="-285750">
              <a:buFont typeface="Wingdings" panose="05000000000000000000" pitchFamily="2" charset="2"/>
              <a:buChar char="§"/>
            </a:pPr>
            <a:r>
              <a:rPr lang="en-US" sz="1800" b="0" i="1" u="none" strike="noStrike" baseline="0" dirty="0">
                <a:solidFill>
                  <a:srgbClr val="000000"/>
                </a:solidFill>
                <a:latin typeface="Calibri" panose="020F0502020204030204" pitchFamily="34" charset="0"/>
              </a:rPr>
              <a:t>Avoid using dark type on a dark background, and hard-to-read colors, such as red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i="1" u="none" strike="noStrike" baseline="0" dirty="0">
                <a:solidFill>
                  <a:srgbClr val="000000"/>
                </a:solidFill>
              </a:rPr>
              <a:t>Ensure font size, type, and color is consistent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i="1" u="none" strike="noStrike" baseline="0" dirty="0">
                <a:solidFill>
                  <a:srgbClr val="000000"/>
                </a:solidFill>
                <a:latin typeface="Courier New" panose="02070309020205020404" pitchFamily="49" charset="0"/>
              </a:rPr>
              <a:t>Do not provide too much information on a single slide . Recommend using no more than 3 to 5 bullets on a single slide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i="1" u="none" strike="noStrike" baseline="0" dirty="0">
                <a:solidFill>
                  <a:srgbClr val="000000"/>
                </a:solidFill>
                <a:latin typeface="Calibri" panose="020F0502020204030204" pitchFamily="34" charset="0"/>
              </a:rPr>
              <a:t>Try putting text in the “Notes” section as talking points or using more visuals </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800" b="0" i="1" u="none" strike="noStrike" baseline="0" dirty="0">
                <a:solidFill>
                  <a:srgbClr val="000000"/>
                </a:solidFill>
                <a:latin typeface="Calibri" panose="020F0502020204030204" pitchFamily="34" charset="0"/>
              </a:rPr>
              <a:t>All images must include reference on the slide which it is shown.</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6</a:t>
            </a:fld>
            <a:endParaRPr lang="en-US"/>
          </a:p>
        </p:txBody>
      </p:sp>
    </p:spTree>
    <p:extLst>
      <p:ext uri="{BB962C8B-B14F-4D97-AF65-F5344CB8AC3E}">
        <p14:creationId xmlns:p14="http://schemas.microsoft.com/office/powerpoint/2010/main" val="2340799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9</a:t>
            </a:fld>
            <a:endParaRPr lang="en-US"/>
          </a:p>
        </p:txBody>
      </p:sp>
    </p:spTree>
    <p:extLst>
      <p:ext uri="{BB962C8B-B14F-4D97-AF65-F5344CB8AC3E}">
        <p14:creationId xmlns:p14="http://schemas.microsoft.com/office/powerpoint/2010/main" val="1975919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t>You may also add your own organization-specific resource slide in addition to the SCAETC Resources slide.</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10</a:t>
            </a:fld>
            <a:endParaRPr lang="en-US"/>
          </a:p>
        </p:txBody>
      </p:sp>
    </p:spTree>
    <p:extLst>
      <p:ext uri="{BB962C8B-B14F-4D97-AF65-F5344CB8AC3E}">
        <p14:creationId xmlns:p14="http://schemas.microsoft.com/office/powerpoint/2010/main" val="927830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11</a:t>
            </a:fld>
            <a:endParaRPr lang="en-US" dirty="0"/>
          </a:p>
        </p:txBody>
      </p:sp>
    </p:spTree>
    <p:extLst>
      <p:ext uri="{BB962C8B-B14F-4D97-AF65-F5344CB8AC3E}">
        <p14:creationId xmlns:p14="http://schemas.microsoft.com/office/powerpoint/2010/main" val="2532559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13" y="1519148"/>
            <a:ext cx="7772399" cy="1909859"/>
          </a:xfrm>
        </p:spPr>
        <p:txBody>
          <a:bodyPr anchor="t"/>
          <a:lstStyle>
            <a:lvl1pPr>
              <a:defRPr sz="4200">
                <a:ln>
                  <a:noFill/>
                </a:ln>
                <a:solidFill>
                  <a:schemeClr val="tx2"/>
                </a:solidFill>
              </a:defRPr>
            </a:lvl1pPr>
          </a:lstStyle>
          <a:p>
            <a:r>
              <a:rPr lang="en-US"/>
              <a:t>Click to edit Master title style</a:t>
            </a:r>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a:p>
        </p:txBody>
      </p:sp>
      <p:sp>
        <p:nvSpPr>
          <p:cNvPr id="8" name="Date Placeholder 3"/>
          <p:cNvSpPr>
            <a:spLocks noGrp="1"/>
          </p:cNvSpPr>
          <p:nvPr>
            <p:ph type="dt" sz="half" idx="11"/>
          </p:nvPr>
        </p:nvSpPr>
        <p:spPr>
          <a:xfrm>
            <a:off x="7719762" y="4764530"/>
            <a:ext cx="738443" cy="274320"/>
          </a:xfrm>
        </p:spPr>
        <p:txBody>
          <a:bodyPr/>
          <a:lstStyle/>
          <a:p>
            <a:pPr fontAlgn="base">
              <a:spcBef>
                <a:spcPct val="0"/>
              </a:spcBef>
              <a:spcAft>
                <a:spcPct val="0"/>
              </a:spcAft>
              <a:defRPr/>
            </a:pPr>
            <a:endParaRPr lang="en-US" altLang="en-US">
              <a:solidFill>
                <a:srgbClr val="FFFFFF"/>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1"/>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1752" y="4205665"/>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a:solidFill>
                <a:srgbClr val="FFFFFF"/>
              </a:solidFill>
            </a:endParaRPr>
          </a:p>
        </p:txBody>
      </p:sp>
      <p:sp>
        <p:nvSpPr>
          <p:cNvPr id="10" name="Date Placeholder 3"/>
          <p:cNvSpPr>
            <a:spLocks noGrp="1"/>
          </p:cNvSpPr>
          <p:nvPr>
            <p:ph type="dt" sz="half" idx="1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8" y="2390378"/>
            <a:ext cx="7659687" cy="8763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722325"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a:solidFill>
                <a:srgbClr val="FFFFFF"/>
              </a:solidFill>
            </a:endParaRPr>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14"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33454"/>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43"/>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32211" y="1233454"/>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11" y="1806543"/>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a:solidFill>
                <a:srgbClr val="FFFFFF"/>
              </a:solidFill>
            </a:endParaRPr>
          </a:p>
        </p:txBody>
      </p:sp>
      <p:sp>
        <p:nvSpPr>
          <p:cNvPr id="11" name="Date Placeholder 3"/>
          <p:cNvSpPr>
            <a:spLocks noGrp="1"/>
          </p:cNvSpPr>
          <p:nvPr>
            <p:ph type="dt" sz="half" idx="13"/>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a:solidFill>
                <a:srgbClr val="FFFFFF"/>
              </a:solidFill>
            </a:endParaRPr>
          </a:p>
        </p:txBody>
      </p:sp>
      <p:sp>
        <p:nvSpPr>
          <p:cNvPr id="7"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a:solidFill>
                <a:srgbClr val="FFFFFF"/>
              </a:solidFill>
            </a:endParaRPr>
          </a:p>
        </p:txBody>
      </p:sp>
      <p:sp>
        <p:nvSpPr>
          <p:cNvPr id="6"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a:solidFill>
                <a:srgbClr val="FFFFFF"/>
              </a:solidFill>
            </a:endParaRPr>
          </a:p>
        </p:txBody>
      </p:sp>
      <p:sp>
        <p:nvSpPr>
          <p:cNvPr id="5" name="Footer Placeholder 4"/>
          <p:cNvSpPr>
            <a:spLocks noGrp="1"/>
          </p:cNvSpPr>
          <p:nvPr>
            <p:ph type="ftr" sz="quarter" idx="12"/>
          </p:nvPr>
        </p:nvSpPr>
        <p:spPr>
          <a:xfrm>
            <a:off x="3352459" y="4764530"/>
            <a:ext cx="4367298" cy="274320"/>
          </a:xfrm>
          <a:prstGeom prst="rect">
            <a:avLst/>
          </a:prstGeom>
        </p:spPr>
        <p:txBody>
          <a:bodyPr/>
          <a:lstStyle/>
          <a:p>
            <a:endParaRPr lang="en-US"/>
          </a:p>
        </p:txBody>
      </p:sp>
      <p:sp>
        <p:nvSpPr>
          <p:cNvPr id="15" name="Media Placeholder 14"/>
          <p:cNvSpPr>
            <a:spLocks noGrp="1"/>
          </p:cNvSpPr>
          <p:nvPr>
            <p:ph type="media" sz="quarter" idx="13"/>
          </p:nvPr>
        </p:nvSpPr>
        <p:spPr>
          <a:xfrm>
            <a:off x="457200" y="1085850"/>
            <a:ext cx="8305800" cy="337185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15" y="4121658"/>
            <a:ext cx="8516815" cy="445770"/>
          </a:xfrm>
        </p:spPr>
        <p:txBody>
          <a:bodyPr anchor="b"/>
          <a:lstStyle>
            <a:lvl1pPr algn="ctr">
              <a:defRPr sz="2200" b="0"/>
            </a:lvl1pPr>
          </a:lstStyle>
          <a:p>
            <a:r>
              <a:rPr lang="en-US"/>
              <a:t>Click to edit Master title style</a:t>
            </a:r>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9" name="Content Placeholder 8"/>
          <p:cNvSpPr>
            <a:spLocks noGrp="1"/>
          </p:cNvSpPr>
          <p:nvPr>
            <p:ph sz="quarter" idx="13"/>
          </p:nvPr>
        </p:nvSpPr>
        <p:spPr>
          <a:xfrm>
            <a:off x="304814"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12" y="4698066"/>
            <a:ext cx="1302037" cy="445434"/>
          </a:xfrm>
          <a:prstGeom prst="rect">
            <a:avLst/>
          </a:prstGeom>
        </p:spPr>
      </p:pic>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17" Type="http://schemas.openxmlformats.org/officeDocument/2006/relationships/image" Target="../media/image7.svg"/><Relationship Id="rId2" Type="http://schemas.openxmlformats.org/officeDocument/2006/relationships/slideLayout" Target="../slideLayouts/slideLayout2.xml"/><Relationship Id="rId16"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5.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2"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13"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13" y="205979"/>
            <a:ext cx="8315569" cy="857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13"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15" name="Date Placeholder 3"/>
          <p:cNvSpPr>
            <a:spLocks noGrp="1"/>
          </p:cNvSpPr>
          <p:nvPr>
            <p:ph type="dt" sz="half" idx="2"/>
          </p:nvPr>
        </p:nvSpPr>
        <p:spPr>
          <a:xfrm>
            <a:off x="7719762"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pic>
        <p:nvPicPr>
          <p:cNvPr id="5" name="Picture 4" descr="Logo&#10;&#10;Description automatically generated">
            <a:extLst>
              <a:ext uri="{FF2B5EF4-FFF2-40B4-BE49-F238E27FC236}">
                <a16:creationId xmlns:a16="http://schemas.microsoft.com/office/drawing/2014/main" id="{4A8331A7-6223-92CE-2365-C84C278776E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6056740" y="4667302"/>
            <a:ext cx="582933" cy="438554"/>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A0364F7F-E446-BC49-537F-3203C86F9FC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4751030" y="4678306"/>
            <a:ext cx="1179013" cy="430340"/>
          </a:xfrm>
          <a:prstGeom prst="rect">
            <a:avLst/>
          </a:prstGeom>
        </p:spPr>
      </p:pic>
      <p:pic>
        <p:nvPicPr>
          <p:cNvPr id="12" name="Picture 11" descr="Logo, company name&#10;&#10;Description automatically generated">
            <a:extLst>
              <a:ext uri="{FF2B5EF4-FFF2-40B4-BE49-F238E27FC236}">
                <a16:creationId xmlns:a16="http://schemas.microsoft.com/office/drawing/2014/main" id="{466BDC55-1FED-0C95-1733-3C8A60590D7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593391" y="4600423"/>
            <a:ext cx="1062799" cy="607742"/>
          </a:xfrm>
          <a:prstGeom prst="rect">
            <a:avLst/>
          </a:prstGeom>
        </p:spPr>
      </p:pic>
      <p:pic>
        <p:nvPicPr>
          <p:cNvPr id="19" name="Graphic 18">
            <a:extLst>
              <a:ext uri="{FF2B5EF4-FFF2-40B4-BE49-F238E27FC236}">
                <a16:creationId xmlns:a16="http://schemas.microsoft.com/office/drawing/2014/main" id="{09901F58-B5B9-9C0F-3078-2961FF24D174}"/>
              </a:ext>
            </a:extLst>
          </p:cNvPr>
          <p:cNvPicPr>
            <a:picLocks noChangeAspect="1"/>
          </p:cNvPicPr>
          <p:nvPr userDrawn="1"/>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110628" y="4734879"/>
            <a:ext cx="1558151" cy="335086"/>
          </a:xfrm>
          <a:prstGeom prst="rect">
            <a:avLst/>
          </a:prstGeom>
        </p:spPr>
      </p:pic>
      <p:pic>
        <p:nvPicPr>
          <p:cNvPr id="1026" name="Picture 2" descr="Integrative Emergency Services Company ...">
            <a:extLst>
              <a:ext uri="{FF2B5EF4-FFF2-40B4-BE49-F238E27FC236}">
                <a16:creationId xmlns:a16="http://schemas.microsoft.com/office/drawing/2014/main" id="{A4FE435B-6037-1B84-CDB1-B3E9328B1F0F}"/>
              </a:ext>
            </a:extLst>
          </p:cNvPr>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622806" y="4721275"/>
            <a:ext cx="1260966" cy="36083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www.hivma.org/globalassets/ektron-import/hivma/hivma-resource-directory.pdf"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 Id="rId9" Type="http://schemas.openxmlformats.org/officeDocument/2006/relationships/hyperlink" Target="http://www.scaetc.or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9"/>
          <p:cNvSpPr>
            <a:spLocks noGrp="1"/>
          </p:cNvSpPr>
          <p:nvPr>
            <p:ph type="subTitle" idx="1"/>
          </p:nvPr>
        </p:nvSpPr>
        <p:spPr>
          <a:xfrm>
            <a:off x="686814" y="1152936"/>
            <a:ext cx="7770374" cy="1990017"/>
          </a:xfrm>
        </p:spPr>
        <p:txBody>
          <a:bodyPr>
            <a:normAutofit/>
          </a:bodyPr>
          <a:lstStyle/>
          <a:p>
            <a:pPr algn="ctr"/>
            <a:endParaRPr lang="en-US"/>
          </a:p>
          <a:p>
            <a:pPr algn="ctr"/>
            <a:endParaRPr lang="en-US"/>
          </a:p>
          <a:p>
            <a:pPr algn="ctr"/>
            <a:endParaRPr lang="en-US"/>
          </a:p>
        </p:txBody>
      </p:sp>
      <p:sp>
        <p:nvSpPr>
          <p:cNvPr id="6" name="Slide Number Placeholder 5"/>
          <p:cNvSpPr>
            <a:spLocks noGrp="1"/>
          </p:cNvSpPr>
          <p:nvPr>
            <p:ph type="sldNum" sz="quarter" idx="12"/>
          </p:nvPr>
        </p:nvSpPr>
        <p:spPr/>
        <p:txBody>
          <a:bodyPr/>
          <a:lstStyle/>
          <a:p>
            <a:pPr defTabSz="914150"/>
            <a:fld id="{6E2D2B3B-882E-40F3-A32F-6DD516915044}" type="slidenum">
              <a:rPr lang="en-US">
                <a:solidFill>
                  <a:srgbClr val="FFFFFF"/>
                </a:solidFill>
              </a:rPr>
              <a:pPr defTabSz="914150"/>
              <a:t>1</a:t>
            </a:fld>
            <a:endParaRPr lang="en-US">
              <a:solidFill>
                <a:srgbClr val="FFFFFF"/>
              </a:solidFill>
            </a:endParaRPr>
          </a:p>
        </p:txBody>
      </p:sp>
      <p:sp>
        <p:nvSpPr>
          <p:cNvPr id="4" name="Rectangle 3"/>
          <p:cNvSpPr/>
          <p:nvPr/>
        </p:nvSpPr>
        <p:spPr>
          <a:xfrm>
            <a:off x="1220090" y="3292552"/>
            <a:ext cx="6553104" cy="966418"/>
          </a:xfrm>
          <a:prstGeom prst="rect">
            <a:avLst/>
          </a:prstGeom>
        </p:spPr>
        <p:txBody>
          <a:bodyPr wrap="square">
            <a:spAutoFit/>
          </a:bodyPr>
          <a:lstStyle/>
          <a:p>
            <a:pPr algn="ctr" defTabSz="914150" fontAlgn="base">
              <a:spcBef>
                <a:spcPct val="20000"/>
              </a:spcBef>
              <a:spcAft>
                <a:spcPct val="0"/>
              </a:spcAft>
            </a:pPr>
            <a:r>
              <a:rPr lang="en-US" sz="2800" dirty="0">
                <a:latin typeface="Calibri"/>
                <a:ea typeface="ＭＳ Ｐゴシック" charset="0"/>
              </a:rPr>
              <a:t>Presenter Name</a:t>
            </a:r>
          </a:p>
          <a:p>
            <a:pPr algn="ctr" defTabSz="914150" fontAlgn="base">
              <a:spcBef>
                <a:spcPct val="20000"/>
              </a:spcBef>
              <a:spcAft>
                <a:spcPct val="0"/>
              </a:spcAft>
            </a:pPr>
            <a:r>
              <a:rPr lang="en-US" sz="2400" dirty="0">
                <a:latin typeface="Calibri"/>
                <a:ea typeface="ＭＳ Ｐゴシック" charset="0"/>
              </a:rPr>
              <a:t>Presenter Organization </a:t>
            </a:r>
          </a:p>
        </p:txBody>
      </p:sp>
      <p:sp>
        <p:nvSpPr>
          <p:cNvPr id="2" name="Title 1"/>
          <p:cNvSpPr>
            <a:spLocks noGrp="1"/>
          </p:cNvSpPr>
          <p:nvPr>
            <p:ph type="ctrTitle"/>
          </p:nvPr>
        </p:nvSpPr>
        <p:spPr>
          <a:xfrm>
            <a:off x="282819" y="1744717"/>
            <a:ext cx="8580119" cy="987974"/>
          </a:xfrm>
        </p:spPr>
        <p:txBody>
          <a:bodyPr/>
          <a:lstStyle/>
          <a:p>
            <a:pPr algn="ctr"/>
            <a:r>
              <a:rPr lang="en-US" sz="4000" dirty="0"/>
              <a:t>Title of Training</a:t>
            </a:r>
          </a:p>
        </p:txBody>
      </p:sp>
    </p:spTree>
    <p:extLst>
      <p:ext uri="{BB962C8B-B14F-4D97-AF65-F5344CB8AC3E}">
        <p14:creationId xmlns:p14="http://schemas.microsoft.com/office/powerpoint/2010/main" val="2669415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0B6-5B31-30B1-BB4E-5EB9D5EDEF7C}"/>
              </a:ext>
            </a:extLst>
          </p:cNvPr>
          <p:cNvSpPr>
            <a:spLocks noGrp="1"/>
          </p:cNvSpPr>
          <p:nvPr>
            <p:ph type="title"/>
          </p:nvPr>
        </p:nvSpPr>
        <p:spPr/>
        <p:txBody>
          <a:bodyPr/>
          <a:lstStyle/>
          <a:p>
            <a:pPr algn="ctr"/>
            <a:r>
              <a:rPr lang="en-US" dirty="0"/>
              <a:t>Resources</a:t>
            </a:r>
          </a:p>
        </p:txBody>
      </p:sp>
      <p:sp>
        <p:nvSpPr>
          <p:cNvPr id="3" name="Content Placeholder 2">
            <a:extLst>
              <a:ext uri="{FF2B5EF4-FFF2-40B4-BE49-F238E27FC236}">
                <a16:creationId xmlns:a16="http://schemas.microsoft.com/office/drawing/2014/main" id="{59DC2E88-C403-F02B-1630-D2E49A77D43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04CFE36-C684-B7B4-14C6-BA3DDF40112B}"/>
              </a:ext>
            </a:extLst>
          </p:cNvPr>
          <p:cNvSpPr>
            <a:spLocks noGrp="1"/>
          </p:cNvSpPr>
          <p:nvPr>
            <p:ph type="sldNum" sz="quarter" idx="12"/>
          </p:nvPr>
        </p:nvSpPr>
        <p:spPr/>
        <p:txBody>
          <a:bodyPr/>
          <a:lstStyle/>
          <a:p>
            <a:fld id="{6E2D2B3B-882E-40F3-A32F-6DD516915044}" type="slidenum">
              <a:rPr lang="en-US" smtClean="0"/>
              <a:pPr/>
              <a:t>10</a:t>
            </a:fld>
            <a:endParaRPr lang="en-US"/>
          </a:p>
        </p:txBody>
      </p:sp>
    </p:spTree>
    <p:extLst>
      <p:ext uri="{BB962C8B-B14F-4D97-AF65-F5344CB8AC3E}">
        <p14:creationId xmlns:p14="http://schemas.microsoft.com/office/powerpoint/2010/main" val="9621638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85000" lnSpcReduction="20000"/>
          </a:bodyPr>
          <a:lstStyle/>
          <a:p>
            <a:r>
              <a:rPr lang="en-US" dirty="0"/>
              <a:t>National Clinician  Consultation Center </a:t>
            </a:r>
            <a:r>
              <a:rPr lang="en-US" sz="1900" dirty="0">
                <a:hlinkClick r:id="rId3"/>
              </a:rPr>
              <a:t>http://nccc.ucsf.edu/</a:t>
            </a:r>
            <a:endParaRPr lang="en-US" sz="190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1000" dirty="0"/>
          </a:p>
          <a:p>
            <a:r>
              <a:rPr lang="en-US" dirty="0"/>
              <a:t>Present on ECHO</a:t>
            </a:r>
            <a:endParaRPr lang="en-US" sz="600" dirty="0"/>
          </a:p>
          <a:p>
            <a:pPr algn="l" rtl="0" fontAlgn="base">
              <a:buFont typeface="Arial" panose="020B0604020202020204" pitchFamily="34" charset="0"/>
              <a:buChar char="•"/>
            </a:pPr>
            <a:r>
              <a:rPr lang="en-US" sz="1900" b="0" i="0" u="sng" strike="noStrike" dirty="0">
                <a:solidFill>
                  <a:srgbClr val="478FCC"/>
                </a:solidFill>
                <a:effectLst/>
                <a:latin typeface="Arial" panose="020B0604020202020204" pitchFamily="34" charset="0"/>
                <a:hlinkClick r:id="rId4"/>
              </a:rPr>
              <a:t>https://hsc.unm.edu/scaetc/programs-services/echo.html</a:t>
            </a:r>
            <a:r>
              <a:rPr lang="en-US" sz="1900" b="0" i="0" dirty="0">
                <a:solidFill>
                  <a:srgbClr val="222222"/>
                </a:solidFill>
                <a:effectLst/>
                <a:latin typeface="Arial" panose="020B0604020202020204" pitchFamily="34" charset="0"/>
              </a:rPr>
              <a:t>​</a:t>
            </a:r>
          </a:p>
          <a:p>
            <a:pPr algn="l" rtl="0" fontAlgn="base">
              <a:buFont typeface="Arial" panose="020B0604020202020204" pitchFamily="34" charset="0"/>
              <a:buChar char="•"/>
            </a:pPr>
            <a:endParaRPr lang="en-US" b="0" i="0" dirty="0">
              <a:solidFill>
                <a:srgbClr val="222222"/>
              </a:solidFill>
              <a:effectLst/>
              <a:latin typeface="Arial" panose="020B0604020202020204" pitchFamily="34" charset="0"/>
            </a:endParaRPr>
          </a:p>
        </p:txBody>
      </p:sp>
      <p:sp>
        <p:nvSpPr>
          <p:cNvPr id="7" name="Content Placeholder 6"/>
          <p:cNvSpPr>
            <a:spLocks noGrp="1"/>
          </p:cNvSpPr>
          <p:nvPr>
            <p:ph sz="half" idx="2"/>
          </p:nvPr>
        </p:nvSpPr>
        <p:spPr>
          <a:xfrm>
            <a:off x="4629150" y="895350"/>
            <a:ext cx="4451278" cy="3771900"/>
          </a:xfrm>
        </p:spPr>
        <p:txBody>
          <a:bodyPr>
            <a:noAutofit/>
          </a:bodyPr>
          <a:lstStyle/>
          <a:p>
            <a:r>
              <a:rPr lang="en-US" sz="2000" dirty="0"/>
              <a:t>AETC National HIV Curriculum </a:t>
            </a:r>
            <a:r>
              <a:rPr lang="en-US" sz="1600" dirty="0">
                <a:hlinkClick r:id="rId5"/>
              </a:rPr>
              <a:t>https://aidsetc.org/nhc</a:t>
            </a:r>
            <a:endParaRPr lang="en-US" sz="1600" dirty="0"/>
          </a:p>
          <a:p>
            <a:r>
              <a:rPr lang="en-US" sz="2000" dirty="0"/>
              <a:t>AETC National Coordinating Resource Center </a:t>
            </a:r>
            <a:r>
              <a:rPr lang="en-US" sz="1600" dirty="0">
                <a:hlinkClick r:id="rId6"/>
              </a:rPr>
              <a:t>https://targethiv.org/library/aetc-national-coordinating-resource-center-0</a:t>
            </a:r>
            <a:endParaRPr lang="en-US" sz="1600" dirty="0"/>
          </a:p>
          <a:p>
            <a:r>
              <a:rPr lang="en-US" sz="2000" dirty="0"/>
              <a:t>HIVMA Resource Directory </a:t>
            </a:r>
            <a:r>
              <a:rPr lang="en-US" sz="1600" b="0" i="0" u="sng" strike="noStrike" dirty="0">
                <a:solidFill>
                  <a:srgbClr val="0563C1"/>
                </a:solidFill>
                <a:effectLst/>
                <a:hlinkClick r:id="rId7"/>
              </a:rPr>
              <a:t>https://www.hivma.org/globalassets/ektron-import/hivma/hivma-resource-directory.pdf</a:t>
            </a:r>
            <a:r>
              <a:rPr lang="en-US" sz="1600" b="0" i="0" u="none" strike="noStrike" dirty="0">
                <a:solidFill>
                  <a:srgbClr val="000000"/>
                </a:solidFill>
                <a:effectLst/>
              </a:rPr>
              <a:t> </a:t>
            </a:r>
          </a:p>
          <a:p>
            <a:r>
              <a:rPr lang="en-US" sz="2000" dirty="0"/>
              <a:t>Additional trainings </a:t>
            </a:r>
            <a:r>
              <a:rPr lang="en-US" sz="2000" dirty="0">
                <a:hlinkClick r:id="rId8"/>
              </a:rPr>
              <a:t>scaetcecho@salud.unm.edu</a:t>
            </a:r>
            <a:endParaRPr lang="en-US" sz="2000" dirty="0"/>
          </a:p>
          <a:p>
            <a:r>
              <a:rPr lang="en-US" sz="2000" dirty="0">
                <a:hlinkClick r:id="rId9"/>
              </a:rPr>
              <a:t>www.scaetc.org</a:t>
            </a:r>
            <a:endParaRPr lang="en-US" sz="20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11</a:t>
            </a:fld>
            <a:endParaRPr lang="en-US" dirty="0"/>
          </a:p>
        </p:txBody>
      </p:sp>
    </p:spTree>
    <p:extLst>
      <p:ext uri="{BB962C8B-B14F-4D97-AF65-F5344CB8AC3E}">
        <p14:creationId xmlns:p14="http://schemas.microsoft.com/office/powerpoint/2010/main" val="1232202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12</a:t>
            </a:fld>
            <a:endParaRPr lang="en-US" dirty="0">
              <a:solidFill>
                <a:srgbClr val="FFFFFF"/>
              </a:solidFill>
              <a:latin typeface="Arial"/>
            </a:endParaRPr>
          </a:p>
        </p:txBody>
      </p:sp>
      <p:pic>
        <p:nvPicPr>
          <p:cNvPr id="3" name="Picture 2" descr="A qr code with red white and blue ribbons&#10;&#10;Description automatically generated">
            <a:extLst>
              <a:ext uri="{FF2B5EF4-FFF2-40B4-BE49-F238E27FC236}">
                <a16:creationId xmlns:a16="http://schemas.microsoft.com/office/drawing/2014/main" id="{D12ADA74-B6EE-480A-9D29-BEFD0794283C}"/>
              </a:ext>
            </a:extLst>
          </p:cNvPr>
          <p:cNvPicPr>
            <a:picLocks noChangeAspect="1"/>
          </p:cNvPicPr>
          <p:nvPr/>
        </p:nvPicPr>
        <p:blipFill>
          <a:blip r:embed="rId2"/>
          <a:stretch>
            <a:fillRect/>
          </a:stretch>
        </p:blipFill>
        <p:spPr>
          <a:xfrm>
            <a:off x="539956" y="96252"/>
            <a:ext cx="8067796" cy="4550203"/>
          </a:xfrm>
          <a:prstGeom prst="rect">
            <a:avLst/>
          </a:prstGeom>
        </p:spPr>
      </p:pic>
    </p:spTree>
    <p:extLst>
      <p:ext uri="{BB962C8B-B14F-4D97-AF65-F5344CB8AC3E}">
        <p14:creationId xmlns:p14="http://schemas.microsoft.com/office/powerpoint/2010/main" val="24664601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215" y="250080"/>
            <a:ext cx="8315569" cy="857250"/>
          </a:xfrm>
        </p:spPr>
        <p:txBody>
          <a:bodyPr/>
          <a:lstStyle/>
          <a:p>
            <a:pPr algn="ctr"/>
            <a:r>
              <a:rPr lang="en-US" sz="3600" dirty="0"/>
              <a:t>Conflict of Interest Disclosure Statement</a:t>
            </a:r>
          </a:p>
        </p:txBody>
      </p:sp>
      <p:sp>
        <p:nvSpPr>
          <p:cNvPr id="3" name="Content Placeholder 2"/>
          <p:cNvSpPr>
            <a:spLocks noGrp="1"/>
          </p:cNvSpPr>
          <p:nvPr>
            <p:ph idx="1"/>
          </p:nvPr>
        </p:nvSpPr>
        <p:spPr>
          <a:xfrm>
            <a:off x="414214" y="1162051"/>
            <a:ext cx="8315569" cy="495300"/>
          </a:xfrm>
        </p:spPr>
        <p:txBody>
          <a:bodyPr>
            <a:normAutofit/>
          </a:bodyPr>
          <a:lstStyle/>
          <a:p>
            <a:pPr indent="-342900"/>
            <a:r>
              <a:rPr lang="en-US" dirty="0"/>
              <a:t>Speaker has nothing to disclose</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6" name="TextBox 5"/>
          <p:cNvSpPr txBox="1"/>
          <p:nvPr/>
        </p:nvSpPr>
        <p:spPr>
          <a:xfrm>
            <a:off x="457200" y="3714750"/>
            <a:ext cx="8229600" cy="938719"/>
          </a:xfrm>
          <a:prstGeom prst="rect">
            <a:avLst/>
          </a:prstGeom>
          <a:noFill/>
        </p:spPr>
        <p:txBody>
          <a:bodyPr wrap="square" lIns="91440" tIns="45720" rIns="91440" bIns="45720" rtlCol="0" anchor="t">
            <a:spAutoFit/>
          </a:bodyPr>
          <a:lstStyle/>
          <a:p>
            <a:r>
              <a:rPr lang="en-US" sz="1100" dirty="0">
                <a:solidFill>
                  <a:srgbClr val="222222"/>
                </a:solidFill>
                <a:latin typeface="Calibri"/>
                <a:ea typeface="Calibri" panose="020F0502020204030204" pitchFamily="34" charset="0"/>
                <a:cs typeface="Times New Roman"/>
              </a:rPr>
              <a:t>This program is supported by the Health Resources and Services Administration (HRSA) of the U.S. Department of Health and Human Services (HHS) as part of an award totaling $4,205,743 with 0% financed with non-governmental sources. The contents are those of the author(s) and do not necessarily represent the official views of, nor</a:t>
            </a:r>
            <a:r>
              <a:rPr lang="en-US" sz="1100" dirty="0">
                <a:ea typeface="Calibri" panose="020F0502020204030204" pitchFamily="34" charset="0"/>
                <a:cs typeface="Times New Roman"/>
              </a:rPr>
              <a:t> does mention of trade names, commercial practices, or organizations imply </a:t>
            </a:r>
            <a:r>
              <a:rPr lang="en-US" sz="1100" dirty="0">
                <a:solidFill>
                  <a:srgbClr val="222222"/>
                </a:solidFill>
                <a:latin typeface="Calibri"/>
                <a:ea typeface="Calibri" panose="020F0502020204030204" pitchFamily="34" charset="0"/>
                <a:cs typeface="Times New Roman"/>
              </a:rPr>
              <a:t>an endorsement by HRSA, HHS, or the U.S. Government. For more information, please visit HRSA.gov. </a:t>
            </a:r>
            <a:r>
              <a:rPr lang="en-US" sz="1100" i="1" dirty="0">
                <a:latin typeface="Calibri"/>
                <a:ea typeface="Calibri" panose="020F0502020204030204" pitchFamily="34" charset="0"/>
                <a:cs typeface="Calibri"/>
              </a:rPr>
              <a:t>Any trade/brand names for products mentioned during this presentation are for training and identification purposes only.</a:t>
            </a:r>
            <a:endParaRPr lang="en-US" sz="1100" dirty="0">
              <a:latin typeface="Calibri"/>
              <a:ea typeface="Calibri" panose="020F0502020204030204" pitchFamily="34" charset="0"/>
              <a:cs typeface="Calibri"/>
            </a:endParaRPr>
          </a:p>
        </p:txBody>
      </p:sp>
    </p:spTree>
    <p:extLst>
      <p:ext uri="{BB962C8B-B14F-4D97-AF65-F5344CB8AC3E}">
        <p14:creationId xmlns:p14="http://schemas.microsoft.com/office/powerpoint/2010/main" val="34366013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89A5B-B2D3-4EA3-A299-125CFB7E71CC}"/>
              </a:ext>
            </a:extLst>
          </p:cNvPr>
          <p:cNvSpPr>
            <a:spLocks noGrp="1"/>
          </p:cNvSpPr>
          <p:nvPr>
            <p:ph type="title"/>
          </p:nvPr>
        </p:nvSpPr>
        <p:spPr/>
        <p:txBody>
          <a:bodyPr/>
          <a:lstStyle/>
          <a:p>
            <a:pPr algn="ctr"/>
            <a:r>
              <a:rPr lang="en-US" dirty="0"/>
              <a:t>Use of Trade/Brand Names</a:t>
            </a:r>
          </a:p>
        </p:txBody>
      </p:sp>
      <p:sp>
        <p:nvSpPr>
          <p:cNvPr id="3" name="Content Placeholder 2">
            <a:extLst>
              <a:ext uri="{FF2B5EF4-FFF2-40B4-BE49-F238E27FC236}">
                <a16:creationId xmlns:a16="http://schemas.microsoft.com/office/drawing/2014/main" id="{F2CDBED2-F37B-4958-BED9-2C8460F26CD1}"/>
              </a:ext>
            </a:extLst>
          </p:cNvPr>
          <p:cNvSpPr>
            <a:spLocks noGrp="1"/>
          </p:cNvSpPr>
          <p:nvPr>
            <p:ph idx="1"/>
          </p:nvPr>
        </p:nvSpPr>
        <p:spPr/>
        <p:txBody>
          <a:bodyPr/>
          <a:lstStyle/>
          <a:p>
            <a:endParaRPr lang="en-US" dirty="0"/>
          </a:p>
          <a:p>
            <a:pPr marL="114297"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BB4EE4A2-2D25-4575-BE19-535D47BF54A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3</a:t>
            </a:fld>
            <a:endParaRPr lang="en-US" dirty="0">
              <a:solidFill>
                <a:srgbClr val="FFFFFF"/>
              </a:solidFill>
              <a:latin typeface="Arial"/>
            </a:endParaRPr>
          </a:p>
        </p:txBody>
      </p:sp>
      <p:sp>
        <p:nvSpPr>
          <p:cNvPr id="5" name="TextBox 4">
            <a:extLst>
              <a:ext uri="{FF2B5EF4-FFF2-40B4-BE49-F238E27FC236}">
                <a16:creationId xmlns:a16="http://schemas.microsoft.com/office/drawing/2014/main" id="{F0BEDD42-78D0-43EE-8998-2C3555A31481}"/>
              </a:ext>
            </a:extLst>
          </p:cNvPr>
          <p:cNvSpPr txBox="1"/>
          <p:nvPr/>
        </p:nvSpPr>
        <p:spPr>
          <a:xfrm>
            <a:off x="669192" y="1063230"/>
            <a:ext cx="7891585" cy="3477875"/>
          </a:xfrm>
          <a:prstGeom prst="rect">
            <a:avLst/>
          </a:prstGeom>
          <a:noFill/>
        </p:spPr>
        <p:txBody>
          <a:bodyPr wrap="square" rtlCol="0">
            <a:spAutoFit/>
          </a:bodyPr>
          <a:lstStyle/>
          <a:p>
            <a:pPr defTabSz="914378"/>
            <a:r>
              <a:rPr lang="en-US" sz="2000" dirty="0">
                <a:solidFill>
                  <a:srgbClr val="222222"/>
                </a:solidFill>
                <a:latin typeface="Arial"/>
                <a:ea typeface="Calibri" panose="020F0502020204030204" pitchFamily="34" charset="0"/>
                <a:cs typeface="Times New Roman" panose="02020603050405020304" pitchFamily="18" charset="0"/>
              </a:rPr>
              <a:t>This program is supported by the Health Resources and Services Administration (HRSA) of the U.S. </a:t>
            </a:r>
            <a:r>
              <a:rPr lang="en-US" sz="2000" dirty="0">
                <a:solidFill>
                  <a:srgbClr val="222222"/>
                </a:solidFill>
                <a:ea typeface="Calibri" panose="020F0502020204030204" pitchFamily="34" charset="0"/>
                <a:cs typeface="Times New Roman" panose="02020603050405020304" pitchFamily="18" charset="0"/>
              </a:rPr>
              <a:t>Department of Health and Human Services (HHS) as part of an award totaling $</a:t>
            </a:r>
            <a:r>
              <a:rPr lang="en-US" sz="2000" dirty="0">
                <a:solidFill>
                  <a:srgbClr val="222222"/>
                </a:solidFill>
                <a:ea typeface="Calibri" panose="020F0502020204030204" pitchFamily="34" charset="0"/>
                <a:cs typeface="Times New Roman"/>
              </a:rPr>
              <a:t>4,205,743</a:t>
            </a:r>
            <a:r>
              <a:rPr lang="en-US" sz="2000" dirty="0">
                <a:solidFill>
                  <a:srgbClr val="222222"/>
                </a:solidFill>
                <a:ea typeface="Calibri" panose="020F0502020204030204" pitchFamily="34" charset="0"/>
                <a:cs typeface="Times New Roman" panose="02020603050405020304" pitchFamily="18" charset="0"/>
              </a:rPr>
              <a:t>, with 0% financed with non-governmental sources. </a:t>
            </a:r>
          </a:p>
          <a:p>
            <a:pPr defTabSz="914378"/>
            <a:endParaRPr lang="en-US" sz="2000" dirty="0">
              <a:solidFill>
                <a:srgbClr val="222222"/>
              </a:solidFill>
              <a:latin typeface="Arial"/>
              <a:ea typeface="Calibri" panose="020F0502020204030204" pitchFamily="34" charset="0"/>
              <a:cs typeface="Times New Roman" panose="02020603050405020304" pitchFamily="18" charset="0"/>
            </a:endParaRPr>
          </a:p>
          <a:p>
            <a:pPr defTabSz="914378"/>
            <a:r>
              <a:rPr lang="en-US" sz="2000" dirty="0">
                <a:solidFill>
                  <a:srgbClr val="222222"/>
                </a:solidFill>
                <a:latin typeface="Arial"/>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r>
              <a:rPr lang="en-US" sz="2000" i="1" dirty="0">
                <a:solidFill>
                  <a:srgbClr val="222222"/>
                </a:solidFill>
                <a:latin typeface="Arial"/>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lang="en-US" sz="2000" dirty="0">
              <a:solidFill>
                <a:srgbClr val="222222"/>
              </a:solidFill>
              <a:latin typeface="Aria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889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ED0A-DB30-C93F-A9AD-F61F609C7175}"/>
              </a:ext>
            </a:extLst>
          </p:cNvPr>
          <p:cNvSpPr>
            <a:spLocks noGrp="1"/>
          </p:cNvSpPr>
          <p:nvPr>
            <p:ph type="title"/>
          </p:nvPr>
        </p:nvSpPr>
        <p:spPr/>
        <p:txBody>
          <a:bodyPr/>
          <a:lstStyle/>
          <a:p>
            <a:pPr algn="ctr"/>
            <a:r>
              <a:rPr lang="en-US" dirty="0"/>
              <a:t>Unconscious Bias Disclosure</a:t>
            </a:r>
          </a:p>
        </p:txBody>
      </p:sp>
      <p:sp>
        <p:nvSpPr>
          <p:cNvPr id="3" name="Content Placeholder 2">
            <a:extLst>
              <a:ext uri="{FF2B5EF4-FFF2-40B4-BE49-F238E27FC236}">
                <a16:creationId xmlns:a16="http://schemas.microsoft.com/office/drawing/2014/main" id="{3FF913B5-B8AA-4FF0-7E4F-A2DCC2A52012}"/>
              </a:ext>
            </a:extLst>
          </p:cNvPr>
          <p:cNvSpPr>
            <a:spLocks noGrp="1"/>
          </p:cNvSpPr>
          <p:nvPr>
            <p:ph idx="1"/>
          </p:nvPr>
        </p:nvSpPr>
        <p:spPr/>
        <p:txBody>
          <a:bodyPr>
            <a:normAutofit fontScale="92500"/>
          </a:bodyPr>
          <a:lstStyle/>
          <a:p>
            <a:r>
              <a:rPr lang="en-US" dirty="0"/>
              <a:t>SCAETC recognizes that language is constantly evolving, and while we make every effort to avoid bias and stigmatizing terms, we acknowledge that unintentional lapses may occur in our presentations.</a:t>
            </a:r>
          </a:p>
          <a:p>
            <a:r>
              <a:rPr lang="en-US" dirty="0"/>
              <a:t>We value your feedback and encourage you to share any concerns related to language, images, or concepts that may be offensive or stigmatizing. </a:t>
            </a:r>
          </a:p>
          <a:p>
            <a:r>
              <a:rPr lang="en-US" dirty="0"/>
              <a:t>Your input will help us refine and improve our presentations, ensuring they remain inclusive and respectful to participants.</a:t>
            </a:r>
          </a:p>
        </p:txBody>
      </p:sp>
      <p:sp>
        <p:nvSpPr>
          <p:cNvPr id="4" name="Slide Number Placeholder 3">
            <a:extLst>
              <a:ext uri="{FF2B5EF4-FFF2-40B4-BE49-F238E27FC236}">
                <a16:creationId xmlns:a16="http://schemas.microsoft.com/office/drawing/2014/main" id="{782116D6-C495-FFD8-35E8-5FAE826C226A}"/>
              </a:ext>
            </a:extLst>
          </p:cNvPr>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862975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18F78-E064-7357-A503-47FA98595D0C}"/>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A29D2BEE-4DDE-2985-6FB4-9B3D8175B16F}"/>
              </a:ext>
            </a:extLst>
          </p:cNvPr>
          <p:cNvSpPr>
            <a:spLocks noGrp="1"/>
          </p:cNvSpPr>
          <p:nvPr>
            <p:ph idx="1"/>
          </p:nvPr>
        </p:nvSpPr>
        <p:spPr>
          <a:xfrm>
            <a:off x="457213" y="1415441"/>
            <a:ext cx="8315569" cy="3060184"/>
          </a:xfrm>
        </p:spPr>
        <p:txBody>
          <a:bodyPr>
            <a:normAutofit/>
          </a:bodyPr>
          <a:lstStyle/>
          <a:p>
            <a:pPr marL="571500" indent="-457200">
              <a:buFont typeface="+mj-lt"/>
              <a:buAutoNum type="arabicPeriod"/>
            </a:pPr>
            <a:r>
              <a:rPr lang="en-US" dirty="0">
                <a:solidFill>
                  <a:srgbClr val="000000"/>
                </a:solidFill>
                <a:ea typeface="Times New Roman" panose="02020603050405020304" pitchFamily="18" charset="0"/>
              </a:rPr>
              <a:t>Font size 24-28 (avoid font &lt;18)</a:t>
            </a:r>
            <a:r>
              <a:rPr lang="en-US" dirty="0">
                <a:solidFill>
                  <a:srgbClr val="000000"/>
                </a:solidFill>
                <a:effectLst/>
                <a:ea typeface="Times New Roman" panose="02020603050405020304" pitchFamily="18" charset="0"/>
              </a:rPr>
              <a:t>.</a:t>
            </a:r>
          </a:p>
          <a:p>
            <a:pPr marL="571500" indent="-457200">
              <a:buFont typeface="+mj-lt"/>
              <a:buAutoNum type="arabicPeriod"/>
            </a:pPr>
            <a:endParaRPr lang="en-US" dirty="0">
              <a:solidFill>
                <a:srgbClr val="000000"/>
              </a:solidFill>
              <a:effectLst/>
              <a:ea typeface="Times New Roman" panose="02020603050405020304" pitchFamily="18" charset="0"/>
            </a:endParaRPr>
          </a:p>
          <a:p>
            <a:pPr marL="571500" indent="-457200">
              <a:buFont typeface="+mj-lt"/>
              <a:buAutoNum type="arabicPeriod"/>
            </a:pPr>
            <a:r>
              <a:rPr lang="en-US" dirty="0">
                <a:solidFill>
                  <a:srgbClr val="000000"/>
                </a:solidFill>
                <a:effectLst/>
                <a:ea typeface="Times New Roman" panose="02020603050405020304" pitchFamily="18" charset="0"/>
              </a:rPr>
              <a:t>xx.</a:t>
            </a:r>
            <a:endParaRPr lang="en-US" dirty="0"/>
          </a:p>
        </p:txBody>
      </p:sp>
      <p:sp>
        <p:nvSpPr>
          <p:cNvPr id="4" name="Slide Number Placeholder 3">
            <a:extLst>
              <a:ext uri="{FF2B5EF4-FFF2-40B4-BE49-F238E27FC236}">
                <a16:creationId xmlns:a16="http://schemas.microsoft.com/office/drawing/2014/main" id="{7DF322CB-562B-B32A-91F8-BE4DD19E0D94}"/>
              </a:ext>
            </a:extLst>
          </p:cNvPr>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2981208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A4B15-0907-32EF-C3D0-BA62C1325522}"/>
              </a:ext>
            </a:extLst>
          </p:cNvPr>
          <p:cNvSpPr>
            <a:spLocks noGrp="1"/>
          </p:cNvSpPr>
          <p:nvPr>
            <p:ph type="title"/>
          </p:nvPr>
        </p:nvSpPr>
        <p:spPr/>
        <p:txBody>
          <a:bodyPr/>
          <a:lstStyle/>
          <a:p>
            <a:pPr algn="ctr"/>
            <a:r>
              <a:rPr lang="en-US" dirty="0"/>
              <a:t>Slide title/statement</a:t>
            </a:r>
          </a:p>
        </p:txBody>
      </p:sp>
      <p:sp>
        <p:nvSpPr>
          <p:cNvPr id="3" name="Content Placeholder 2">
            <a:extLst>
              <a:ext uri="{FF2B5EF4-FFF2-40B4-BE49-F238E27FC236}">
                <a16:creationId xmlns:a16="http://schemas.microsoft.com/office/drawing/2014/main" id="{7801920F-4D70-1619-BB17-26825FAAF1DC}"/>
              </a:ext>
            </a:extLst>
          </p:cNvPr>
          <p:cNvSpPr>
            <a:spLocks noGrp="1"/>
          </p:cNvSpPr>
          <p:nvPr>
            <p:ph idx="1"/>
          </p:nvPr>
        </p:nvSpPr>
        <p:spPr>
          <a:xfrm>
            <a:off x="457213" y="1124994"/>
            <a:ext cx="8315569" cy="3529261"/>
          </a:xfrm>
        </p:spPr>
        <p:txBody>
          <a:bodyPr>
            <a:normAutofit/>
          </a:bodyPr>
          <a:lstStyle/>
          <a:p>
            <a:pPr>
              <a:lnSpc>
                <a:spcPct val="150000"/>
              </a:lnSpc>
            </a:pPr>
            <a:r>
              <a:rPr lang="en-US" dirty="0">
                <a:solidFill>
                  <a:srgbClr val="000000"/>
                </a:solidFill>
              </a:rPr>
              <a:t>X</a:t>
            </a:r>
          </a:p>
          <a:p>
            <a:pPr>
              <a:lnSpc>
                <a:spcPct val="150000"/>
              </a:lnSpc>
            </a:pPr>
            <a:r>
              <a:rPr lang="en-US" b="0" i="0" u="none" strike="noStrike" baseline="0" dirty="0">
                <a:solidFill>
                  <a:srgbClr val="000000"/>
                </a:solidFill>
                <a:latin typeface="Calibri" panose="020F0502020204030204" pitchFamily="34" charset="0"/>
              </a:rPr>
              <a:t>X</a:t>
            </a:r>
            <a:endParaRPr lang="en-US" dirty="0">
              <a:solidFill>
                <a:srgbClr val="000000"/>
              </a:solidFill>
              <a:latin typeface="Calibri" panose="020F0502020204030204" pitchFamily="34" charset="0"/>
            </a:endParaRPr>
          </a:p>
          <a:p>
            <a:pPr>
              <a:lnSpc>
                <a:spcPct val="150000"/>
              </a:lnSpc>
            </a:pPr>
            <a:r>
              <a:rPr lang="en-US" dirty="0">
                <a:solidFill>
                  <a:srgbClr val="000000"/>
                </a:solidFill>
                <a:latin typeface="Calibri" panose="020F0502020204030204" pitchFamily="34" charset="0"/>
              </a:rPr>
              <a:t>X</a:t>
            </a:r>
          </a:p>
          <a:p>
            <a:pPr>
              <a:lnSpc>
                <a:spcPct val="150000"/>
              </a:lnSpc>
            </a:pPr>
            <a:r>
              <a:rPr lang="en-US" b="0" i="0" u="none" strike="noStrike" baseline="0" dirty="0">
                <a:solidFill>
                  <a:srgbClr val="000000"/>
                </a:solidFill>
                <a:latin typeface="Calibri" panose="020F0502020204030204" pitchFamily="34" charset="0"/>
              </a:rPr>
              <a:t>x</a:t>
            </a:r>
          </a:p>
          <a:p>
            <a:endParaRPr lang="en-US" dirty="0"/>
          </a:p>
        </p:txBody>
      </p:sp>
      <p:sp>
        <p:nvSpPr>
          <p:cNvPr id="4" name="Slide Number Placeholder 3">
            <a:extLst>
              <a:ext uri="{FF2B5EF4-FFF2-40B4-BE49-F238E27FC236}">
                <a16:creationId xmlns:a16="http://schemas.microsoft.com/office/drawing/2014/main" id="{9E51F476-FA17-F36D-6EF1-A037678A35D1}"/>
              </a:ext>
            </a:extLst>
          </p:cNvPr>
          <p:cNvSpPr>
            <a:spLocks noGrp="1"/>
          </p:cNvSpPr>
          <p:nvPr>
            <p:ph type="sldNum" sz="quarter" idx="12"/>
          </p:nvPr>
        </p:nvSpPr>
        <p:spPr/>
        <p:txBody>
          <a:bodyPr/>
          <a:lstStyle/>
          <a:p>
            <a:fld id="{6E2D2B3B-882E-40F3-A32F-6DD516915044}" type="slidenum">
              <a:rPr lang="en-US" smtClean="0"/>
              <a:pPr/>
              <a:t>6</a:t>
            </a:fld>
            <a:endParaRPr lang="en-US"/>
          </a:p>
        </p:txBody>
      </p:sp>
      <p:sp>
        <p:nvSpPr>
          <p:cNvPr id="5" name="TextBox 4">
            <a:extLst>
              <a:ext uri="{FF2B5EF4-FFF2-40B4-BE49-F238E27FC236}">
                <a16:creationId xmlns:a16="http://schemas.microsoft.com/office/drawing/2014/main" id="{5A00C4D2-A269-6E9D-0BCA-19899808C1E9}"/>
              </a:ext>
            </a:extLst>
          </p:cNvPr>
          <p:cNvSpPr txBox="1"/>
          <p:nvPr/>
        </p:nvSpPr>
        <p:spPr>
          <a:xfrm>
            <a:off x="1853852" y="4729412"/>
            <a:ext cx="5561556" cy="276999"/>
          </a:xfrm>
          <a:prstGeom prst="rect">
            <a:avLst/>
          </a:prstGeom>
          <a:noFill/>
        </p:spPr>
        <p:txBody>
          <a:bodyPr wrap="square" rtlCol="0">
            <a:spAutoFit/>
          </a:bodyPr>
          <a:lstStyle/>
          <a:p>
            <a:pPr algn="ctr"/>
            <a:r>
              <a:rPr lang="en-US" sz="1200" dirty="0">
                <a:solidFill>
                  <a:schemeClr val="bg1"/>
                </a:solidFill>
              </a:rPr>
              <a:t>Reference</a:t>
            </a:r>
          </a:p>
        </p:txBody>
      </p:sp>
    </p:spTree>
    <p:extLst>
      <p:ext uri="{BB962C8B-B14F-4D97-AF65-F5344CB8AC3E}">
        <p14:creationId xmlns:p14="http://schemas.microsoft.com/office/powerpoint/2010/main" val="4222482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2DBD14-664E-37CB-A8B6-EAD69570E825}"/>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443A35A5-1288-52FE-CBB9-4987E752FB1D}"/>
              </a:ext>
            </a:extLst>
          </p:cNvPr>
          <p:cNvSpPr>
            <a:spLocks noGrp="1"/>
          </p:cNvSpPr>
          <p:nvPr>
            <p:ph sz="half" idx="1"/>
          </p:nvPr>
        </p:nvSpPr>
        <p:spPr/>
        <p:txBody>
          <a:bodyPr/>
          <a:lstStyle/>
          <a:p>
            <a:endParaRPr lang="en-US"/>
          </a:p>
        </p:txBody>
      </p:sp>
      <p:sp>
        <p:nvSpPr>
          <p:cNvPr id="7" name="Content Placeholder 6">
            <a:extLst>
              <a:ext uri="{FF2B5EF4-FFF2-40B4-BE49-F238E27FC236}">
                <a16:creationId xmlns:a16="http://schemas.microsoft.com/office/drawing/2014/main" id="{0CBC3AB4-B787-084A-E6EB-58E5A19A361E}"/>
              </a:ext>
            </a:extLst>
          </p:cNvPr>
          <p:cNvSpPr>
            <a:spLocks noGrp="1"/>
          </p:cNvSpPr>
          <p:nvPr>
            <p:ph sz="half" idx="2"/>
          </p:nvPr>
        </p:nvSpPr>
        <p:spPr/>
        <p:txBody>
          <a:bodyPr/>
          <a:lstStyle/>
          <a:p>
            <a:endParaRPr lang="en-US"/>
          </a:p>
        </p:txBody>
      </p:sp>
      <p:sp>
        <p:nvSpPr>
          <p:cNvPr id="4" name="Slide Number Placeholder 3">
            <a:extLst>
              <a:ext uri="{FF2B5EF4-FFF2-40B4-BE49-F238E27FC236}">
                <a16:creationId xmlns:a16="http://schemas.microsoft.com/office/drawing/2014/main" id="{8572E47D-B879-4608-1B2B-C776733F809E}"/>
              </a:ext>
            </a:extLst>
          </p:cNvPr>
          <p:cNvSpPr>
            <a:spLocks noGrp="1"/>
          </p:cNvSpPr>
          <p:nvPr>
            <p:ph type="sldNum" sz="quarter" idx="12"/>
          </p:nvPr>
        </p:nvSpPr>
        <p:spPr/>
        <p:txBody>
          <a:bodyPr/>
          <a:lstStyle/>
          <a:p>
            <a:fld id="{6E2D2B3B-882E-40F3-A32F-6DD516915044}" type="slidenum">
              <a:rPr lang="en-US" smtClean="0"/>
              <a:pPr/>
              <a:t>7</a:t>
            </a:fld>
            <a:endParaRPr lang="en-US"/>
          </a:p>
        </p:txBody>
      </p:sp>
      <p:sp>
        <p:nvSpPr>
          <p:cNvPr id="8" name="TextBox 7">
            <a:extLst>
              <a:ext uri="{FF2B5EF4-FFF2-40B4-BE49-F238E27FC236}">
                <a16:creationId xmlns:a16="http://schemas.microsoft.com/office/drawing/2014/main" id="{527BCC4E-7DF0-2EA0-B941-D124D95368E8}"/>
              </a:ext>
            </a:extLst>
          </p:cNvPr>
          <p:cNvSpPr txBox="1"/>
          <p:nvPr/>
        </p:nvSpPr>
        <p:spPr>
          <a:xfrm>
            <a:off x="2560320" y="4729412"/>
            <a:ext cx="4389120" cy="276999"/>
          </a:xfrm>
          <a:prstGeom prst="rect">
            <a:avLst/>
          </a:prstGeom>
          <a:noFill/>
        </p:spPr>
        <p:txBody>
          <a:bodyPr wrap="square" rtlCol="0">
            <a:spAutoFit/>
          </a:bodyPr>
          <a:lstStyle/>
          <a:p>
            <a:pPr algn="ctr"/>
            <a:r>
              <a:rPr lang="en-US" sz="1200" dirty="0">
                <a:solidFill>
                  <a:schemeClr val="bg1"/>
                </a:solidFill>
              </a:rPr>
              <a:t>Reference</a:t>
            </a:r>
            <a:endParaRPr lang="en-US" dirty="0"/>
          </a:p>
        </p:txBody>
      </p:sp>
    </p:spTree>
    <p:extLst>
      <p:ext uri="{BB962C8B-B14F-4D97-AF65-F5344CB8AC3E}">
        <p14:creationId xmlns:p14="http://schemas.microsoft.com/office/powerpoint/2010/main" val="30015807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7F83D68-682A-0A9E-2D4E-68B1EDA167AE}"/>
              </a:ext>
            </a:extLst>
          </p:cNvPr>
          <p:cNvSpPr>
            <a:spLocks noGrp="1"/>
          </p:cNvSpPr>
          <p:nvPr>
            <p:ph type="title"/>
          </p:nvPr>
        </p:nvSpPr>
        <p:spPr/>
        <p:txBody>
          <a:bodyPr/>
          <a:lstStyle/>
          <a:p>
            <a:endParaRPr lang="en-US"/>
          </a:p>
        </p:txBody>
      </p:sp>
      <p:sp>
        <p:nvSpPr>
          <p:cNvPr id="7" name="Text Placeholder 6">
            <a:extLst>
              <a:ext uri="{FF2B5EF4-FFF2-40B4-BE49-F238E27FC236}">
                <a16:creationId xmlns:a16="http://schemas.microsoft.com/office/drawing/2014/main" id="{4ADFF6B3-607D-E5E7-9872-F50B371B588C}"/>
              </a:ext>
            </a:extLst>
          </p:cNvPr>
          <p:cNvSpPr>
            <a:spLocks noGrp="1"/>
          </p:cNvSpPr>
          <p:nvPr>
            <p:ph type="body" idx="1"/>
          </p:nvPr>
        </p:nvSpPr>
        <p:spPr/>
        <p:txBody>
          <a:bodyPr/>
          <a:lstStyle/>
          <a:p>
            <a:endParaRPr lang="en-US"/>
          </a:p>
        </p:txBody>
      </p:sp>
      <p:sp>
        <p:nvSpPr>
          <p:cNvPr id="8" name="Content Placeholder 7">
            <a:extLst>
              <a:ext uri="{FF2B5EF4-FFF2-40B4-BE49-F238E27FC236}">
                <a16:creationId xmlns:a16="http://schemas.microsoft.com/office/drawing/2014/main" id="{DDD46144-421E-766B-BEDE-B06CB8767615}"/>
              </a:ext>
            </a:extLst>
          </p:cNvPr>
          <p:cNvSpPr>
            <a:spLocks noGrp="1"/>
          </p:cNvSpPr>
          <p:nvPr>
            <p:ph sz="half" idx="2"/>
          </p:nvPr>
        </p:nvSpPr>
        <p:spPr/>
        <p:txBody>
          <a:bodyPr/>
          <a:lstStyle/>
          <a:p>
            <a:endParaRPr lang="en-US"/>
          </a:p>
        </p:txBody>
      </p:sp>
      <p:sp>
        <p:nvSpPr>
          <p:cNvPr id="9" name="Text Placeholder 8">
            <a:extLst>
              <a:ext uri="{FF2B5EF4-FFF2-40B4-BE49-F238E27FC236}">
                <a16:creationId xmlns:a16="http://schemas.microsoft.com/office/drawing/2014/main" id="{D4049B1E-C23F-35C8-9470-E56EE7830A10}"/>
              </a:ext>
            </a:extLst>
          </p:cNvPr>
          <p:cNvSpPr>
            <a:spLocks noGrp="1"/>
          </p:cNvSpPr>
          <p:nvPr>
            <p:ph type="body" sz="quarter" idx="3"/>
          </p:nvPr>
        </p:nvSpPr>
        <p:spPr/>
        <p:txBody>
          <a:bodyPr/>
          <a:lstStyle/>
          <a:p>
            <a:endParaRPr lang="en-US"/>
          </a:p>
        </p:txBody>
      </p:sp>
      <p:sp>
        <p:nvSpPr>
          <p:cNvPr id="10" name="Content Placeholder 9">
            <a:extLst>
              <a:ext uri="{FF2B5EF4-FFF2-40B4-BE49-F238E27FC236}">
                <a16:creationId xmlns:a16="http://schemas.microsoft.com/office/drawing/2014/main" id="{58D77945-8557-AFB6-32A6-65D0471378E2}"/>
              </a:ext>
            </a:extLst>
          </p:cNvPr>
          <p:cNvSpPr>
            <a:spLocks noGrp="1"/>
          </p:cNvSpPr>
          <p:nvPr>
            <p:ph sz="quarter" idx="4"/>
          </p:nvPr>
        </p:nvSpPr>
        <p:spPr/>
        <p:txBody>
          <a:bodyPr/>
          <a:lstStyle/>
          <a:p>
            <a:endParaRPr lang="en-US"/>
          </a:p>
        </p:txBody>
      </p:sp>
      <p:sp>
        <p:nvSpPr>
          <p:cNvPr id="5" name="Slide Number Placeholder 4">
            <a:extLst>
              <a:ext uri="{FF2B5EF4-FFF2-40B4-BE49-F238E27FC236}">
                <a16:creationId xmlns:a16="http://schemas.microsoft.com/office/drawing/2014/main" id="{C483E98F-FAF8-B21F-57CC-4CA89D5FEC7F}"/>
              </a:ext>
            </a:extLst>
          </p:cNvPr>
          <p:cNvSpPr>
            <a:spLocks noGrp="1"/>
          </p:cNvSpPr>
          <p:nvPr>
            <p:ph type="sldNum" sz="quarter" idx="12"/>
          </p:nvPr>
        </p:nvSpPr>
        <p:spPr/>
        <p:txBody>
          <a:bodyPr/>
          <a:lstStyle/>
          <a:p>
            <a:fld id="{6E2D2B3B-882E-40F3-A32F-6DD516915044}" type="slidenum">
              <a:rPr lang="en-US" smtClean="0"/>
              <a:pPr/>
              <a:t>8</a:t>
            </a:fld>
            <a:endParaRPr lang="en-US"/>
          </a:p>
        </p:txBody>
      </p:sp>
      <p:sp>
        <p:nvSpPr>
          <p:cNvPr id="11" name="TextBox 10">
            <a:extLst>
              <a:ext uri="{FF2B5EF4-FFF2-40B4-BE49-F238E27FC236}">
                <a16:creationId xmlns:a16="http://schemas.microsoft.com/office/drawing/2014/main" id="{396B5A17-2045-313E-FABE-72CA7CF51BB6}"/>
              </a:ext>
            </a:extLst>
          </p:cNvPr>
          <p:cNvSpPr txBox="1"/>
          <p:nvPr/>
        </p:nvSpPr>
        <p:spPr>
          <a:xfrm>
            <a:off x="2560320" y="4729412"/>
            <a:ext cx="4389120" cy="276999"/>
          </a:xfrm>
          <a:prstGeom prst="rect">
            <a:avLst/>
          </a:prstGeom>
          <a:noFill/>
        </p:spPr>
        <p:txBody>
          <a:bodyPr wrap="square" rtlCol="0">
            <a:spAutoFit/>
          </a:bodyPr>
          <a:lstStyle/>
          <a:p>
            <a:pPr algn="ctr"/>
            <a:r>
              <a:rPr lang="en-US" sz="1200" dirty="0">
                <a:solidFill>
                  <a:schemeClr val="bg1"/>
                </a:solidFill>
              </a:rPr>
              <a:t>Reference</a:t>
            </a:r>
            <a:endParaRPr lang="en-US" dirty="0"/>
          </a:p>
        </p:txBody>
      </p:sp>
    </p:spTree>
    <p:extLst>
      <p:ext uri="{BB962C8B-B14F-4D97-AF65-F5344CB8AC3E}">
        <p14:creationId xmlns:p14="http://schemas.microsoft.com/office/powerpoint/2010/main" val="1727331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030B6-5B31-30B1-BB4E-5EB9D5EDEF7C}"/>
              </a:ext>
            </a:extLst>
          </p:cNvPr>
          <p:cNvSpPr>
            <a:spLocks noGrp="1"/>
          </p:cNvSpPr>
          <p:nvPr>
            <p:ph type="title"/>
          </p:nvPr>
        </p:nvSpPr>
        <p:spPr/>
        <p:txBody>
          <a:bodyPr/>
          <a:lstStyle/>
          <a:p>
            <a:pPr algn="ctr"/>
            <a:r>
              <a:rPr lang="en-US" dirty="0"/>
              <a:t>References</a:t>
            </a:r>
          </a:p>
        </p:txBody>
      </p:sp>
      <p:sp>
        <p:nvSpPr>
          <p:cNvPr id="3" name="Content Placeholder 2">
            <a:extLst>
              <a:ext uri="{FF2B5EF4-FFF2-40B4-BE49-F238E27FC236}">
                <a16:creationId xmlns:a16="http://schemas.microsoft.com/office/drawing/2014/main" id="{59DC2E88-C403-F02B-1630-D2E49A77D433}"/>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904CFE36-C684-B7B4-14C6-BA3DDF40112B}"/>
              </a:ext>
            </a:extLst>
          </p:cNvPr>
          <p:cNvSpPr>
            <a:spLocks noGrp="1"/>
          </p:cNvSpPr>
          <p:nvPr>
            <p:ph type="sldNum" sz="quarter" idx="12"/>
          </p:nvPr>
        </p:nvSpPr>
        <p:spPr/>
        <p:txBody>
          <a:bodyPr/>
          <a:lstStyle/>
          <a:p>
            <a:fld id="{6E2D2B3B-882E-40F3-A32F-6DD516915044}" type="slidenum">
              <a:rPr lang="en-US" smtClean="0"/>
              <a:pPr/>
              <a:t>9</a:t>
            </a:fld>
            <a:endParaRPr lang="en-US"/>
          </a:p>
        </p:txBody>
      </p:sp>
    </p:spTree>
    <p:extLst>
      <p:ext uri="{BB962C8B-B14F-4D97-AF65-F5344CB8AC3E}">
        <p14:creationId xmlns:p14="http://schemas.microsoft.com/office/powerpoint/2010/main" val="31268671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8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13844583CB62841A6E152F314B72CCE" ma:contentTypeVersion="4" ma:contentTypeDescription="Create a new document." ma:contentTypeScope="" ma:versionID="178c5bef98f1f547dc86696c11c23cf9">
  <xsd:schema xmlns:xsd="http://www.w3.org/2001/XMLSchema" xmlns:xs="http://www.w3.org/2001/XMLSchema" xmlns:p="http://schemas.microsoft.com/office/2006/metadata/properties" xmlns:ns3="56e3e579-c81a-40a6-8caa-ba1793305fea" targetNamespace="http://schemas.microsoft.com/office/2006/metadata/properties" ma:root="true" ma:fieldsID="ec42fd4a930a01aaf279f9afa84b37dd" ns3:_="">
    <xsd:import namespace="56e3e579-c81a-40a6-8caa-ba1793305fe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e3e579-c81a-40a6-8caa-ba1793305f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F736C2-BB8A-40BB-AF6D-102F19FECF53}">
  <ds:schemaRefs>
    <ds:schemaRef ds:uri="56e3e579-c81a-40a6-8caa-ba1793305f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05FA245-53A8-4468-A099-CCAEA7AFB7FB}">
  <ds:schemaRefs>
    <ds:schemaRef ds:uri="http://schemas.microsoft.com/sharepoint/v3/contenttype/forms"/>
  </ds:schemaRefs>
</ds:datastoreItem>
</file>

<file path=customXml/itemProps3.xml><?xml version="1.0" encoding="utf-8"?>
<ds:datastoreItem xmlns:ds="http://schemas.openxmlformats.org/officeDocument/2006/customXml" ds:itemID="{F55903F3-6975-4F7B-97E5-3805A91F98FE}">
  <ds:schemaRefs>
    <ds:schemaRef ds:uri="56e3e579-c81a-40a6-8caa-ba1793305f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emplate>AETC-BLANK-MASTER</Template>
  <TotalTime>239</TotalTime>
  <Words>888</Words>
  <Application>Microsoft Office PowerPoint</Application>
  <PresentationFormat>On-screen Show (16:9)</PresentationFormat>
  <Paragraphs>92</Paragraphs>
  <Slides>12</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ＭＳ Ｐゴシック</vt:lpstr>
      <vt:lpstr>Arial</vt:lpstr>
      <vt:lpstr>Calibri</vt:lpstr>
      <vt:lpstr>Courier New</vt:lpstr>
      <vt:lpstr>ITC Avant Garde Std Bk</vt:lpstr>
      <vt:lpstr>Times New Roman</vt:lpstr>
      <vt:lpstr>Wingdings</vt:lpstr>
      <vt:lpstr>AETC-BLANK-MASTER</vt:lpstr>
      <vt:lpstr>Title of Training</vt:lpstr>
      <vt:lpstr>Conflict of Interest Disclosure Statement</vt:lpstr>
      <vt:lpstr>Use of Trade/Brand Names</vt:lpstr>
      <vt:lpstr>Unconscious Bias Disclosure</vt:lpstr>
      <vt:lpstr>Learning Objectives</vt:lpstr>
      <vt:lpstr>Slide title/statement</vt:lpstr>
      <vt:lpstr>PowerPoint Presentation</vt:lpstr>
      <vt:lpstr>PowerPoint Presentation</vt:lpstr>
      <vt:lpstr>References</vt:lpstr>
      <vt:lpstr>Resources</vt:lpstr>
      <vt:lpstr>Resources</vt:lpstr>
      <vt:lpstr>PowerPoint Presentation</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UMDNJ</dc:creator>
  <cp:lastModifiedBy>Kaitlin M. Lopez</cp:lastModifiedBy>
  <cp:revision>38</cp:revision>
  <cp:lastPrinted>2013-10-17T16:37:33Z</cp:lastPrinted>
  <dcterms:created xsi:type="dcterms:W3CDTF">2016-03-30T16:09:11Z</dcterms:created>
  <dcterms:modified xsi:type="dcterms:W3CDTF">2024-12-16T14:22:03Z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D40DFBA8-277C-4D0B-A63D-FA8CB45F9D94</vt:lpwstr>
  </property>
  <property fmtid="{D5CDD505-2E9C-101B-9397-08002B2CF9AE}" pid="3" name="ArticulatePath">
    <vt:lpwstr>SCAETC Orientation_v0520</vt:lpwstr>
  </property>
  <property fmtid="{D5CDD505-2E9C-101B-9397-08002B2CF9AE}" pid="4" name="ContentTypeId">
    <vt:lpwstr>0x010100C13844583CB62841A6E152F314B72CCE</vt:lpwstr>
  </property>
</Properties>
</file>